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2" r:id="rId3"/>
    <p:sldId id="263" r:id="rId4"/>
    <p:sldId id="272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102E-DC0B-400E-B010-CCB52C52A9FB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C39AF-F2FC-4839-88B0-4B2B9E7FB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SCOTLAND</a:t>
            </a:r>
            <a:br>
              <a:rPr lang="en-US" dirty="0" smtClean="0"/>
            </a:br>
            <a:r>
              <a:rPr lang="en-US" dirty="0" smtClean="0"/>
              <a:t>850-1100 </a:t>
            </a:r>
            <a:r>
              <a:rPr lang="en-US" dirty="0" err="1" smtClean="0"/>
              <a:t>C.E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Setting of </a:t>
            </a:r>
            <a:r>
              <a:rPr lang="en-US" i="1" dirty="0" smtClean="0">
                <a:solidFill>
                  <a:schemeClr val="tx1"/>
                </a:solidFill>
              </a:rPr>
              <a:t>Macbeth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8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cap="small" normalizeH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Facts continued</a:t>
            </a:r>
            <a:endParaRPr lang="en-US" i="1" cap="small" normalizeH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Latin was the common language for this time periods writings. </a:t>
            </a:r>
          </a:p>
          <a:p>
            <a:pPr lvl="1"/>
            <a:r>
              <a:rPr lang="en-US" dirty="0" smtClean="0"/>
              <a:t>Since the church was the main source of education and the church spoke </a:t>
            </a:r>
            <a:r>
              <a:rPr lang="en-US" b="1" dirty="0" smtClean="0"/>
              <a:t>Latin</a:t>
            </a:r>
            <a:r>
              <a:rPr lang="en-US" dirty="0" smtClean="0"/>
              <a:t>, therefore mostly everyone knew Latin.</a:t>
            </a:r>
          </a:p>
          <a:p>
            <a:pPr marL="406400" lvl="1" indent="-406400">
              <a:buFont typeface="Arial" panose="020B0604020202020204" pitchFamily="34" charset="0"/>
              <a:buChar char="•"/>
            </a:pPr>
            <a:r>
              <a:rPr lang="en-US" sz="3000" dirty="0" smtClean="0"/>
              <a:t>The dominant forms of literature during this time were religious works and writings.</a:t>
            </a:r>
          </a:p>
          <a:p>
            <a:pPr lvl="1">
              <a:buNone/>
            </a:pPr>
            <a:r>
              <a:rPr lang="en-US" sz="35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 Info.</a:t>
            </a:r>
            <a:endParaRPr lang="en-US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history there was a King Macbeth, who is supposedly the source for Shakespeare's title character in “The Tragedy of Macbeth”</a:t>
            </a:r>
          </a:p>
          <a:p>
            <a:r>
              <a:rPr lang="en-US" dirty="0" smtClean="0"/>
              <a:t> Macbeth was really the King of </a:t>
            </a:r>
            <a:r>
              <a:rPr lang="en-US" dirty="0" err="1" smtClean="0"/>
              <a:t>Albana</a:t>
            </a:r>
            <a:r>
              <a:rPr lang="en-US" dirty="0" smtClean="0"/>
              <a:t> from 1040 to 1057 who seized the Scottish monarch after killing his processor, Duncan I. </a:t>
            </a:r>
          </a:p>
          <a:p>
            <a:r>
              <a:rPr lang="en-US" i="1" dirty="0" smtClean="0"/>
              <a:t>Maybe</a:t>
            </a:r>
            <a:r>
              <a:rPr lang="en-US" dirty="0" smtClean="0"/>
              <a:t> </a:t>
            </a:r>
            <a:r>
              <a:rPr lang="en-US" i="1" dirty="0" smtClean="0"/>
              <a:t>foreshadowing</a:t>
            </a:r>
            <a:r>
              <a:rPr lang="en-US" dirty="0" smtClean="0"/>
              <a:t>… maybe not…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Scotland in 850-1100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time in history is often referred to as </a:t>
            </a:r>
            <a:r>
              <a:rPr lang="en-US" i="1" dirty="0" smtClean="0"/>
              <a:t>The Viking Age</a:t>
            </a:r>
            <a:r>
              <a:rPr lang="en-US" dirty="0" smtClean="0"/>
              <a:t>, because Scandinavian Vikings explored many parts of Europe during this time.</a:t>
            </a:r>
          </a:p>
          <a:p>
            <a:r>
              <a:rPr lang="en-US" dirty="0" smtClean="0"/>
              <a:t>During this time, the Scottish population is estimated to be between 500,000 and 1,000,000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 of Scotland</a:t>
            </a:r>
            <a:endParaRPr lang="en-US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Bordered England, Norway, Galloway, Denmark, and Ireland.</a:t>
            </a:r>
          </a:p>
          <a:p>
            <a:r>
              <a:rPr lang="en-US" dirty="0" smtClean="0"/>
              <a:t>Kingdom of the Scots was divided into three to five zones throughout time.</a:t>
            </a:r>
          </a:p>
          <a:p>
            <a:r>
              <a:rPr lang="en-US" dirty="0" smtClean="0"/>
              <a:t>Geographical boundaries were often inconsistent and not exact.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486" y="0"/>
            <a:ext cx="513069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02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Scotland was a monarchy, however many regions of Scotland were governed by </a:t>
            </a:r>
            <a:r>
              <a:rPr lang="en-US" dirty="0" err="1" smtClean="0"/>
              <a:t>Gaelics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Regions of the kingdom were governed by other rulers, both royal and not royal.</a:t>
            </a:r>
          </a:p>
          <a:p>
            <a:r>
              <a:rPr lang="en-US" dirty="0" smtClean="0"/>
              <a:t>Government and laws directed towards honor and importance </a:t>
            </a:r>
            <a:r>
              <a:rPr lang="en-US" dirty="0"/>
              <a:t>o</a:t>
            </a:r>
            <a:r>
              <a:rPr lang="en-US" dirty="0" smtClean="0"/>
              <a:t>f family.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4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Notable Rulers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Kenneth I – 850-860</a:t>
            </a:r>
          </a:p>
          <a:p>
            <a:r>
              <a:rPr lang="en-US" dirty="0" smtClean="0"/>
              <a:t>Donald </a:t>
            </a:r>
            <a:r>
              <a:rPr lang="en-US" dirty="0" err="1" smtClean="0"/>
              <a:t>MacAlpin</a:t>
            </a:r>
            <a:r>
              <a:rPr lang="en-US" dirty="0" smtClean="0"/>
              <a:t> – 860-864</a:t>
            </a:r>
          </a:p>
          <a:p>
            <a:r>
              <a:rPr lang="en-US" dirty="0" smtClean="0"/>
              <a:t>Constantine I – 864-877</a:t>
            </a:r>
          </a:p>
          <a:p>
            <a:r>
              <a:rPr lang="en-US" dirty="0" smtClean="0"/>
              <a:t>Constantine II – 900-942</a:t>
            </a:r>
          </a:p>
          <a:p>
            <a:r>
              <a:rPr lang="en-US" dirty="0" err="1" smtClean="0"/>
              <a:t>Malcom</a:t>
            </a:r>
            <a:r>
              <a:rPr lang="en-US" dirty="0" smtClean="0"/>
              <a:t> I – 942-954</a:t>
            </a:r>
          </a:p>
          <a:p>
            <a:r>
              <a:rPr lang="en-US" dirty="0" smtClean="0"/>
              <a:t>Kenneth III – 997-1004</a:t>
            </a:r>
          </a:p>
          <a:p>
            <a:r>
              <a:rPr lang="en-US" b="1" dirty="0" smtClean="0"/>
              <a:t>Duncan I </a:t>
            </a:r>
            <a:r>
              <a:rPr lang="en-US" dirty="0" smtClean="0"/>
              <a:t>– 1034-1040</a:t>
            </a:r>
          </a:p>
          <a:p>
            <a:r>
              <a:rPr lang="en-US" b="1" dirty="0" smtClean="0"/>
              <a:t>Macbeth</a:t>
            </a:r>
            <a:r>
              <a:rPr lang="en-US" dirty="0" smtClean="0"/>
              <a:t> – 1040-1051</a:t>
            </a:r>
          </a:p>
          <a:p>
            <a:r>
              <a:rPr lang="en-US" b="1" dirty="0" err="1" smtClean="0"/>
              <a:t>Malcom</a:t>
            </a:r>
            <a:r>
              <a:rPr lang="en-US" b="1" dirty="0" smtClean="0"/>
              <a:t> III </a:t>
            </a:r>
            <a:r>
              <a:rPr lang="en-US" dirty="0" smtClean="0"/>
              <a:t>– 1058-1093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normalizeH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system</a:t>
            </a:r>
            <a:endParaRPr lang="en-US" cap="all" normalizeH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economic system was not as defined as it is today.</a:t>
            </a:r>
          </a:p>
          <a:p>
            <a:r>
              <a:rPr lang="en-US" dirty="0" smtClean="0"/>
              <a:t>It was dominated by agriculture.</a:t>
            </a:r>
          </a:p>
          <a:p>
            <a:r>
              <a:rPr lang="en-US" dirty="0" smtClean="0"/>
              <a:t>Also consumers dealt mainly with short distance and local trade.</a:t>
            </a:r>
            <a:endParaRPr lang="en-US" dirty="0"/>
          </a:p>
        </p:txBody>
      </p:sp>
      <p:pic>
        <p:nvPicPr>
          <p:cNvPr id="1026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572000"/>
            <a:ext cx="1780337" cy="1786738"/>
          </a:xfrm>
          <a:prstGeom prst="rect">
            <a:avLst/>
          </a:prstGeom>
          <a:noFill/>
        </p:spPr>
      </p:pic>
      <p:pic>
        <p:nvPicPr>
          <p:cNvPr id="1027" name="Picture 3" descr="C:\Users\Owner\AppData\Local\Microsoft\Windows\Temporary Internet Files\Content.IE5\Z73VPLYZ\MC90044131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646386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Scotland during this time it was mostly Christian recognizing the Crusades that were happening around the world.</a:t>
            </a:r>
          </a:p>
          <a:p>
            <a:r>
              <a:rPr lang="en-US" dirty="0" smtClean="0"/>
              <a:t>Scotland was made up of cathedrals, churches, ministries, relics, and shrines.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Owner\AppData\Local\Microsoft\Windows\Temporary Internet Files\Content.IE5\5EC75EPG\MC9000481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343400"/>
            <a:ext cx="1096366" cy="1622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normalizeH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Facts</a:t>
            </a:r>
            <a:endParaRPr lang="en-US" b="1" cap="small" normalizeH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1054 the Christian Church divides into east and west branches.</a:t>
            </a:r>
          </a:p>
          <a:p>
            <a:r>
              <a:rPr lang="en-US" dirty="0" smtClean="0"/>
              <a:t>1095 the first “Holy Wars” or Crusades begin.</a:t>
            </a:r>
          </a:p>
          <a:p>
            <a:r>
              <a:rPr lang="en-US" dirty="0" smtClean="0"/>
              <a:t>In about 800 </a:t>
            </a:r>
            <a:r>
              <a:rPr lang="en-US" dirty="0" err="1" smtClean="0"/>
              <a:t>C.E</a:t>
            </a:r>
            <a:r>
              <a:rPr lang="en-US" dirty="0" smtClean="0"/>
              <a:t>. the Sung Dynasty ruled over China.</a:t>
            </a:r>
          </a:p>
          <a:p>
            <a:r>
              <a:rPr lang="en-US" dirty="0" smtClean="0"/>
              <a:t>There wasn’t much trade going on between countries unless they were bordering nations. </a:t>
            </a:r>
          </a:p>
          <a:p>
            <a:endParaRPr lang="en-US" dirty="0"/>
          </a:p>
        </p:txBody>
      </p:sp>
      <p:pic>
        <p:nvPicPr>
          <p:cNvPr id="2051" name="Picture 3" descr="C:\Program Files (x86)\Microsoft Office\MEDIA\CAGCAT10\j03351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048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393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SCOTLAND 850-1100 C.E. </vt:lpstr>
      <vt:lpstr>Scotland in 850-1100</vt:lpstr>
      <vt:lpstr>Geography of Scotland</vt:lpstr>
      <vt:lpstr>PowerPoint Presentation</vt:lpstr>
      <vt:lpstr>Government</vt:lpstr>
      <vt:lpstr>Notable Rulers</vt:lpstr>
      <vt:lpstr>Economic system</vt:lpstr>
      <vt:lpstr>Religion</vt:lpstr>
      <vt:lpstr>World Facts</vt:lpstr>
      <vt:lpstr>World Facts continued</vt:lpstr>
      <vt:lpstr>Random Info.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Cart_13</dc:creator>
  <cp:lastModifiedBy>FCPS</cp:lastModifiedBy>
  <cp:revision>18</cp:revision>
  <dcterms:created xsi:type="dcterms:W3CDTF">2011-10-27T13:58:22Z</dcterms:created>
  <dcterms:modified xsi:type="dcterms:W3CDTF">2014-04-04T10:46:03Z</dcterms:modified>
</cp:coreProperties>
</file>